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8DD9-EC17-2E09-E03F-BAC8B31F2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2220DA-5C07-F384-E54D-85E2D00E5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EACE4-7CF6-645F-0703-25F25C12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71E37-C58E-8A2B-7F73-7376C3FE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CD7AC-01E4-F84F-5DC5-AB743E75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6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1BC2-9162-1A8F-72FA-92B0C23E1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B1C7F-A31B-3C85-6C7E-C0BDB8C8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764E9-FCBE-9542-541E-39561B90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8109-897B-F795-686B-C257A2DE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5314B-9E27-4975-C3EB-7481D974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4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D3E2-EAAC-A40C-1BC8-05B5D9AA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39C38-FE65-D5F8-8E6E-4E3CC7F35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7EB3A-01A1-57EE-6C50-ADA3C18E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F2C88-7FD1-DFEA-F1AC-33B3E2210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D9565-E87E-9D0A-E510-595A7E433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0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73E8-F5E0-7312-84AA-6A44E55F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D6356-E450-3092-F18F-DB948F844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B3517-9CA7-0557-1883-432BDD8F7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6783A-F6D8-9B15-462E-FAE04EC0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93FBE-C2A6-E722-CAF3-475068B8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B8CE0-3FFE-5104-4A90-17992A40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3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F66F-6F77-E016-8EF2-B37DCD98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FB672-B7A8-92C4-BF80-CC09D5661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2A93B8-DF2E-0949-E5D4-94A5BAD95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6EE72-1DBC-C925-A75D-CFAF5455B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36D0B5-D5A0-972F-26ED-73288DA23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ED808D-BCC1-E4AB-1A84-88AF9E41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61188-7DBF-F507-D68A-0ED9B9B7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7122A-A9FD-5823-E0BB-1BA6DA9F8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0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9A63-9D36-DA10-5D17-6611B218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B9FDF-065B-1D64-D6A9-3FC47DB7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70F73-AEFE-726C-27D2-B2FD5918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7A3D3-125D-1004-DD42-DB154E6B2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0AFA8-000E-6C4E-CFA1-2EFD6F320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25CFFD-2B78-91ED-954E-0E80ECC2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DA87C-F9AD-CB51-DB03-7586E9B2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9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3F99-3E64-1770-A88C-1FD34927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43985-1055-A728-E283-4E0EA170D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2FD5C-25CF-419E-8050-3ECBAE8BC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200EF-BD39-9CC2-2FA8-EF3B5FE5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0C5A5-82BA-B9EA-EA6B-97F8AB9B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ECEF7-CED5-06A1-A596-FFA9987A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0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5DA20-7C75-B78A-BFF0-E6FC4BEF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9CDE6-F21C-BB01-29F6-EF33509EAF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7851E-AB16-DC2E-9255-61BE7B9A1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54828-9360-CF4F-68F7-357421CA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32DA1-545F-26CD-8977-10F48F76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6A445-31A0-5156-AAFE-CEFE63E8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55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8BD6E-F7C6-C500-FBFF-838539B58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9C919-87B3-67F2-B648-4C04C0A79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69A01-AFA3-9935-6420-EF8ABFA7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DA313-AAEE-6D47-E935-C96B89CBE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C6262-BC61-5636-7B0C-65E8CB0A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9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16B25B-D280-CF3F-1DCE-6C2B4BE5A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66BAE-5E73-6D26-BCAE-BD4ED0F5F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8CAD3-D95E-1581-08CE-FDFE694A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DC81A-124B-0929-6011-D21071A0A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8D4C0-AB00-0C69-6983-8E68BDF7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9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5ED3DD-DC77-0C2F-5E51-5BC974458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72613-920E-01CF-CB1E-105AEC951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EC308-3F19-406F-8FD6-917C8665D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52A1-5D85-0443-BDEC-D09DD3DD8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5C103-675E-4BF9-5845-9EA501A0D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4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51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60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857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Hoan My Conference</cp:lastModifiedBy>
  <cp:revision>3</cp:revision>
  <dcterms:created xsi:type="dcterms:W3CDTF">2026-10-01T12:46:58Z</dcterms:created>
  <dcterms:modified xsi:type="dcterms:W3CDTF">2026-10-02T09:47:13Z</dcterms:modified>
</cp:coreProperties>
</file>