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8229600" cy="14630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277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515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876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4508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331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2026-10-09T02:19:51Z</dcterms:modified>
  <cp:category/>
</cp:coreProperties>
</file>